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7" r:id="rId3"/>
    <p:sldId id="257" r:id="rId4"/>
    <p:sldId id="268" r:id="rId5"/>
    <p:sldId id="266" r:id="rId6"/>
    <p:sldId id="265" r:id="rId7"/>
    <p:sldId id="263" r:id="rId8"/>
    <p:sldId id="264" r:id="rId9"/>
    <p:sldId id="284" r:id="rId10"/>
    <p:sldId id="283" r:id="rId11"/>
    <p:sldId id="282" r:id="rId12"/>
    <p:sldId id="261" r:id="rId13"/>
    <p:sldId id="271" r:id="rId14"/>
    <p:sldId id="279" r:id="rId15"/>
    <p:sldId id="285" r:id="rId16"/>
    <p:sldId id="27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71934" y="714356"/>
            <a:ext cx="4500594" cy="5072098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tabLst>
                <a:tab pos="449580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</a:tabLst>
            </a:pPr>
            <a:r>
              <a:rPr lang="ru-RU" sz="3200" b="1" dirty="0" err="1" smtClean="0">
                <a:latin typeface="Times New Roman"/>
                <a:ea typeface="Calibri"/>
              </a:rPr>
              <a:t>Портфолио</a:t>
            </a:r>
            <a:r>
              <a:rPr lang="ru-RU" sz="2400" b="1" dirty="0" smtClean="0">
                <a:latin typeface="Times New Roman"/>
                <a:ea typeface="Calibri"/>
              </a:rPr>
              <a:t> </a:t>
            </a:r>
            <a:br>
              <a:rPr lang="ru-RU" sz="2400" b="1" dirty="0" smtClean="0">
                <a:latin typeface="Times New Roman"/>
                <a:ea typeface="Calibri"/>
              </a:rPr>
            </a:br>
            <a:r>
              <a:rPr lang="ru-RU" sz="2400" b="1" dirty="0" smtClean="0">
                <a:latin typeface="Times New Roman"/>
                <a:ea typeface="Calibri"/>
              </a:rPr>
              <a:t>учителя </a:t>
            </a:r>
            <a:r>
              <a:rPr lang="ru-RU" sz="2400" b="1" dirty="0">
                <a:latin typeface="Times New Roman"/>
                <a:ea typeface="Calibri"/>
              </a:rPr>
              <a:t>физической культуры </a:t>
            </a:r>
            <a:r>
              <a:rPr lang="ru-RU" sz="2400" b="1" dirty="0" smtClean="0">
                <a:latin typeface="Times New Roman"/>
                <a:ea typeface="Calibri"/>
              </a:rPr>
              <a:t/>
            </a:r>
            <a:br>
              <a:rPr lang="ru-RU" sz="2400" b="1" dirty="0" smtClean="0">
                <a:latin typeface="Times New Roman"/>
                <a:ea typeface="Calibri"/>
              </a:rPr>
            </a:br>
            <a:r>
              <a:rPr lang="ru-RU" sz="2400" b="1" dirty="0" smtClean="0">
                <a:latin typeface="Times New Roman"/>
                <a:ea typeface="Calibri"/>
              </a:rPr>
              <a:t>МОБУ "</a:t>
            </a:r>
            <a:r>
              <a:rPr lang="ru-RU" sz="2400" b="1" dirty="0" err="1" smtClean="0">
                <a:latin typeface="Times New Roman"/>
                <a:ea typeface="Calibri"/>
              </a:rPr>
              <a:t>Кемлянская</a:t>
            </a:r>
            <a:r>
              <a:rPr lang="ru-RU" sz="2400" b="1" dirty="0" smtClean="0">
                <a:latin typeface="Times New Roman"/>
                <a:ea typeface="Calibri"/>
              </a:rPr>
              <a:t> СОШ"</a:t>
            </a:r>
            <a:r>
              <a:rPr lang="ru-RU" sz="2400" dirty="0">
                <a:latin typeface="Times New Roman"/>
                <a:ea typeface="Calibri"/>
              </a:rPr>
              <a:t/>
            </a:r>
            <a:br>
              <a:rPr lang="ru-RU" sz="2400" dirty="0">
                <a:latin typeface="Times New Roman"/>
                <a:ea typeface="Calibri"/>
              </a:rPr>
            </a:br>
            <a:r>
              <a:rPr lang="ru-RU" sz="2400" b="1" dirty="0" err="1">
                <a:latin typeface="Times New Roman"/>
                <a:ea typeface="Calibri"/>
              </a:rPr>
              <a:t>Ичалковского</a:t>
            </a:r>
            <a:r>
              <a:rPr lang="ru-RU" sz="2400" b="1" dirty="0">
                <a:latin typeface="Times New Roman"/>
                <a:ea typeface="Calibri"/>
              </a:rPr>
              <a:t> муниципального района Республики </a:t>
            </a:r>
            <a:r>
              <a:rPr lang="ru-RU" sz="2400" b="1" dirty="0" smtClean="0">
                <a:latin typeface="Times New Roman"/>
                <a:ea typeface="Calibri"/>
              </a:rPr>
              <a:t>Мордовия</a:t>
            </a:r>
            <a:br>
              <a:rPr lang="ru-RU" sz="2400" b="1" dirty="0" smtClean="0">
                <a:latin typeface="Times New Roman"/>
                <a:ea typeface="Calibri"/>
              </a:rPr>
            </a:br>
            <a:r>
              <a:rPr lang="ru-RU" sz="2400" dirty="0">
                <a:latin typeface="Times New Roman"/>
                <a:ea typeface="Calibri"/>
              </a:rPr>
              <a:t/>
            </a:r>
            <a:br>
              <a:rPr lang="ru-RU" sz="2400" dirty="0">
                <a:latin typeface="Times New Roman"/>
                <a:ea typeface="Calibri"/>
              </a:rPr>
            </a:br>
            <a:r>
              <a:rPr lang="ru-RU" sz="2400" b="1" dirty="0" smtClean="0">
                <a:latin typeface="Times New Roman"/>
                <a:ea typeface="Calibri"/>
              </a:rPr>
              <a:t>Казакова Сергея Александровича</a:t>
            </a:r>
            <a:endParaRPr lang="ru-RU" dirty="0"/>
          </a:p>
        </p:txBody>
      </p:sp>
      <p:pic>
        <p:nvPicPr>
          <p:cNvPr id="5" name="Рисунок 4" descr="5e63271b75f185e06af6911d6b907d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1285860"/>
            <a:ext cx="3321867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1615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00042"/>
            <a:ext cx="4096744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5722" y="526520"/>
            <a:ext cx="4071120" cy="57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</a:t>
            </a:r>
            <a:r>
              <a:rPr lang="ru-RU" dirty="0" smtClean="0"/>
              <a:t>. Наличие публикаций</a:t>
            </a:r>
            <a:endParaRPr lang="ru-RU" dirty="0"/>
          </a:p>
        </p:txBody>
      </p:sp>
      <p:pic>
        <p:nvPicPr>
          <p:cNvPr id="4" name="Содержимое 3" descr="WhatsApp Image 2024-09-22 at 21.15.30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86050" y="1214422"/>
            <a:ext cx="3643338" cy="5132773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173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52350" cy="1357322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Выступления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заседаниях методических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научно-практических конференциях, педагогических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чтениях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семинарах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секциях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форумах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радиопередачах 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очно) и т.д.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410153"/>
            <a:ext cx="4357718" cy="4893948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846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7924800" cy="642942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Проведение открытых уроков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мастер-классов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мероприятий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(очно)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3141" y="1071546"/>
            <a:ext cx="4357718" cy="527406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0389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318728" cy="121444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 Общественно-педагогическая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педагога: участие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педагогических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сообществ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комиссий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жюри конкурсов</a:t>
            </a:r>
          </a:p>
        </p:txBody>
      </p:sp>
      <p:pic>
        <p:nvPicPr>
          <p:cNvPr id="4" name="Содержимое 3" descr="Документы_page-0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33383"/>
          <a:stretch>
            <a:fillRect/>
          </a:stretch>
        </p:blipFill>
        <p:spPr>
          <a:xfrm>
            <a:off x="2108118" y="1643050"/>
            <a:ext cx="4927764" cy="4643470"/>
          </a:xfr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9096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14. Участие педагога в профессиональных конкурсах.</a:t>
            </a:r>
            <a:endParaRPr lang="ru-RU" sz="24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500175"/>
            <a:ext cx="3106698" cy="435771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7141" y="1500174"/>
            <a:ext cx="3017144" cy="432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1500174"/>
            <a:ext cx="3105816" cy="4320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332656"/>
            <a:ext cx="792480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15. Награды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поощрения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214422"/>
            <a:ext cx="3643338" cy="512382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146" y="1214422"/>
            <a:ext cx="3674824" cy="514353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8172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353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Общие сведения о учителе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1412776"/>
            <a:ext cx="8533612" cy="4302240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Дата рождения: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14.09.1996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0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Среднее профессиональное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образование: учитель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физической культуры,  ГБПОУ РМ «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Ичалковский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педагогический колледж», 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 диплома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111318 0412022,  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дата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выдачи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28.06. 2018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Высшее образование: Диплом Магистра, ФГБОУ ВО «Национальный исследовательский Мордовский государственный университет им. Н.П. Огарёва», 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 диплома  101318 1096838, дата выдачи 07.07. 2020г.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Общий трудовой стаж: 4 года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педагогической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 -2 года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 специальности):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 года 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31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Документы_page-00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62072" y="1571625"/>
            <a:ext cx="3219856" cy="4554538"/>
          </a:xfrm>
          <a:ln w="3175">
            <a:solidFill>
              <a:schemeClr val="tx1"/>
            </a:solidFill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8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Стабильные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положительные результаты (положительная динамика) освоения обучающимися образовательных программ по итогам мониторингов, проводимых организацией</a:t>
            </a:r>
          </a:p>
        </p:txBody>
      </p:sp>
    </p:spTree>
    <p:extLst>
      <p:ext uri="{BB962C8B-B14F-4D97-AF65-F5344CB8AC3E}">
        <p14:creationId xmlns:p14="http://schemas.microsoft.com/office/powerpoint/2010/main" val="2779385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Документы_page-0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4678" y="1643050"/>
            <a:ext cx="3143272" cy="4398601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71480"/>
            <a:ext cx="8001056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Результаты участия обучающихся во Всероссийской предметной олимпиаде</a:t>
            </a:r>
          </a:p>
        </p:txBody>
      </p:sp>
      <p:pic>
        <p:nvPicPr>
          <p:cNvPr id="4" name="Содержимое 3" descr="Документы_page-000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4791" t="1705" r="11340" b="1098"/>
          <a:stretch>
            <a:fillRect/>
          </a:stretch>
        </p:blipFill>
        <p:spPr>
          <a:xfrm>
            <a:off x="714348" y="1643050"/>
            <a:ext cx="2696841" cy="4392000"/>
          </a:xfrm>
          <a:ln w="3175">
            <a:solidFill>
              <a:schemeClr val="tx1"/>
            </a:solidFill>
          </a:ln>
        </p:spPr>
      </p:pic>
      <p:pic>
        <p:nvPicPr>
          <p:cNvPr id="5" name="Рисунок 4" descr="Документы_page-0002.jpg"/>
          <p:cNvPicPr>
            <a:picLocks noChangeAspect="1"/>
          </p:cNvPicPr>
          <p:nvPr/>
        </p:nvPicPr>
        <p:blipFill>
          <a:blip r:embed="rId4" cstate="print"/>
          <a:srcRect l="9034" t="1613" r="5139" b="4838"/>
          <a:stretch>
            <a:fillRect/>
          </a:stretch>
        </p:blipFill>
        <p:spPr>
          <a:xfrm>
            <a:off x="6072198" y="1643050"/>
            <a:ext cx="2877517" cy="4392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6161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7924800" cy="1143000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Позитивные результаты внеурочной деятельности обучающихся по учебным предметам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 олимпиады; конкурсы;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конференции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выставки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турниры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 соревнования.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214414" y="2143116"/>
            <a:ext cx="7186634" cy="3214710"/>
          </a:xfrm>
        </p:spPr>
        <p:txBody>
          <a:bodyPr>
            <a:normAutofit/>
          </a:bodyPr>
          <a:lstStyle/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Муниципальные мероприятия – 5</a:t>
            </a:r>
          </a:p>
          <a:p>
            <a:pPr lvl="0">
              <a:buNone/>
            </a:pP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Республиканские мероприятия - 3</a:t>
            </a:r>
          </a:p>
          <a:p>
            <a:pPr lvl="0">
              <a:buNone/>
            </a:pP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Российские мероприятия – 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36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4071966" cy="579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500042"/>
            <a:ext cx="4095739" cy="5797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91577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00042"/>
            <a:ext cx="4143404" cy="5760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500042"/>
            <a:ext cx="4140000" cy="5807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0639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4178227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491082"/>
            <a:ext cx="4033275" cy="579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0262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00042"/>
            <a:ext cx="4143404" cy="5851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500042"/>
            <a:ext cx="4183234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</TotalTime>
  <Words>212</Words>
  <Application>Microsoft Office PowerPoint</Application>
  <PresentationFormat>Экран (4:3)</PresentationFormat>
  <Paragraphs>25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Портфолио  учителя физической культуры  МОБУ "Кемлянская СОШ" Ичалковского муниципального района Республики Мордовия  Казакова Сергея Александровича</vt:lpstr>
      <vt:lpstr>Общие сведения о учителе</vt:lpstr>
      <vt:lpstr>1. Стабильные положительные результаты (положительная динамика) освоения обучающимися образовательных программ по итогам мониторингов, проводимых организацией</vt:lpstr>
      <vt:lpstr>5. Результаты участия обучающихся во Всероссийской предметной олимпиаде</vt:lpstr>
      <vt:lpstr>6. Позитивные результаты внеурочной деятельности обучающихся по учебным предметам:  олимпиады; конкурсы;  конференции;  выставки; турниры;  соревнования.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7. Наличие публикаций</vt:lpstr>
      <vt:lpstr>9. Выступления на заседаниях методических советов, научно-практических конференциях, педагогических чтениях, семинарах, секциях, форумах, радиопередачах (очно) и т.д.</vt:lpstr>
      <vt:lpstr>10. Проведение открытых уроков, мастер-классов, мероприятий (очно)</vt:lpstr>
      <vt:lpstr>13. Общественно-педагогическая активность педагога: участие в работе педагогических сообществ, комиссий, жюри конкурсов</vt:lpstr>
      <vt:lpstr>14. Участие педагога в профессиональных конкурсах.</vt:lpstr>
      <vt:lpstr>15. Награды и поощрения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</dc:creator>
  <cp:lastModifiedBy>User</cp:lastModifiedBy>
  <cp:revision>48</cp:revision>
  <dcterms:created xsi:type="dcterms:W3CDTF">2022-11-20T16:30:30Z</dcterms:created>
  <dcterms:modified xsi:type="dcterms:W3CDTF">2024-10-07T18:31:15Z</dcterms:modified>
</cp:coreProperties>
</file>